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3"/>
  </p:notesMasterIdLst>
  <p:handoutMasterIdLst>
    <p:handoutMasterId r:id="rId44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971" r:id="rId35"/>
    <p:sldId id="1023" r:id="rId36"/>
    <p:sldId id="1021" r:id="rId37"/>
    <p:sldId id="1024" r:id="rId38"/>
    <p:sldId id="908" r:id="rId39"/>
    <p:sldId id="820" r:id="rId40"/>
    <p:sldId id="601" r:id="rId41"/>
    <p:sldId id="59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 </a:t>
            </a:r>
            <a:endParaRPr lang="en-US" sz="1600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01F8B2A7-7B64-67F0-387C-A0D581B95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6" y="850079"/>
            <a:ext cx="6553200" cy="2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379" y="3967438"/>
            <a:ext cx="8432894" cy="175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8AF135-390E-D05E-2400-80CA2FF1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6" y="1140274"/>
            <a:ext cx="6553200" cy="2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3.5.1),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 (only what was covered in class)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21497</TotalTime>
  <Words>3535</Words>
  <Application>Microsoft Macintosh PowerPoint</Application>
  <PresentationFormat>On-screen Show (4:3)</PresentationFormat>
  <Paragraphs>598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73</cp:revision>
  <cp:lastPrinted>1601-01-01T00:00:00Z</cp:lastPrinted>
  <dcterms:created xsi:type="dcterms:W3CDTF">2003-03-23T06:19:47Z</dcterms:created>
  <dcterms:modified xsi:type="dcterms:W3CDTF">2024-10-15T13:11:07Z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